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712" r:id="rId5"/>
  </p:sldMasterIdLst>
  <p:sldIdLst>
    <p:sldId id="277" r:id="rId6"/>
    <p:sldId id="263" r:id="rId7"/>
    <p:sldId id="265" r:id="rId8"/>
    <p:sldId id="266" r:id="rId9"/>
    <p:sldId id="268" r:id="rId10"/>
    <p:sldId id="267" r:id="rId11"/>
    <p:sldId id="286" r:id="rId12"/>
    <p:sldId id="273" r:id="rId13"/>
    <p:sldId id="283" r:id="rId14"/>
    <p:sldId id="274" r:id="rId15"/>
    <p:sldId id="278" r:id="rId16"/>
    <p:sldId id="280" r:id="rId17"/>
    <p:sldId id="281" r:id="rId18"/>
    <p:sldId id="284" r:id="rId19"/>
    <p:sldId id="28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B82459-8098-45F5-8149-D5FE616B788A}" v="2" dt="2023-09-07T18:18:33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1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93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6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6383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8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1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24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71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35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49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05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99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01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42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80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48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90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0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19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267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01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79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93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7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4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0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37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3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2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64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8520-D6D0-4678-AA74-B33A12B4AAA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41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RcbbKJ17_No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402A9F-3E8F-5A22-94B9-3A10BC2CD5C1}"/>
              </a:ext>
            </a:extLst>
          </p:cNvPr>
          <p:cNvSpPr/>
          <p:nvPr/>
        </p:nvSpPr>
        <p:spPr>
          <a:xfrm>
            <a:off x="-119511" y="324495"/>
            <a:ext cx="1243102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Native Americans of North America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Part 4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Northeastern Woodland Indians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508AB-965B-CFDB-9DCB-2EE79C371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591" y="3044283"/>
            <a:ext cx="5439454" cy="36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5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427" y="451821"/>
            <a:ext cx="11510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Wampum were beads made from wood, shells, or quills from porcupines or birds.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71" y="2299783"/>
            <a:ext cx="5715000" cy="3829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052" y="2119257"/>
            <a:ext cx="2479911" cy="42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64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7655" y="1948960"/>
            <a:ext cx="4477027" cy="3308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2"/>
                </a:solidFill>
                <a:latin typeface="Bookman Old Style" panose="02050604050505020204" pitchFamily="18" charset="0"/>
                <a:ea typeface="+mj-ea"/>
                <a:cs typeface="+mj-cs"/>
              </a:rPr>
              <a:t>Most Eastern Woodland Indians belonged to either the Algonquin or Iroquoian language group.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CDE67-FB4A-24F6-3559-C0EB993A45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1" r="15321" b="2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454" y="290456"/>
            <a:ext cx="11370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Iroquois League of Five Nations became one of the most powerful groups of Native Americans in North America.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211" y="2441986"/>
            <a:ext cx="6875930" cy="412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58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" y="3664951"/>
            <a:ext cx="4880386" cy="3050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962" y="258901"/>
            <a:ext cx="11704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Iroquois League of Five Nations was a group of five tribes working together for a common good.  Those five tribes were the: Seneca, Cayuga, Onondaga, Oneida, and the Mohawk.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68134" y="3664951"/>
            <a:ext cx="6390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Later, the Tuscarora joined the Iroquois Nation.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8417" t="12684"/>
          <a:stretch/>
        </p:blipFill>
        <p:spPr>
          <a:xfrm>
            <a:off x="5550945" y="4378361"/>
            <a:ext cx="1398362" cy="216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5458" y="5127566"/>
            <a:ext cx="9184606" cy="1179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2"/>
                </a:solidFill>
                <a:latin typeface="Bookman Old Style" panose="02050604050505020204" pitchFamily="18" charset="0"/>
                <a:ea typeface="+mj-ea"/>
                <a:cs typeface="+mj-cs"/>
              </a:rPr>
              <a:t>The </a:t>
            </a:r>
            <a:r>
              <a:rPr lang="en-US" sz="4000" dirty="0" err="1">
                <a:solidFill>
                  <a:schemeClr val="tx2"/>
                </a:solidFill>
                <a:latin typeface="Bookman Old Style" panose="02050604050505020204" pitchFamily="18" charset="0"/>
                <a:ea typeface="+mj-ea"/>
                <a:cs typeface="+mj-cs"/>
              </a:rPr>
              <a:t>Susquehannocks</a:t>
            </a:r>
            <a:r>
              <a:rPr lang="en-US" sz="4000" dirty="0">
                <a:solidFill>
                  <a:schemeClr val="tx2"/>
                </a:solidFill>
                <a:latin typeface="Bookman Old Style" panose="02050604050505020204" pitchFamily="18" charset="0"/>
                <a:ea typeface="+mj-ea"/>
                <a:cs typeface="+mj-cs"/>
              </a:rPr>
              <a:t> and Erie were other tribes that spoke the Iroquoian language.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9A532-995E-D8FA-8E1E-CCA7EBEEFE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887" r="-1" b="-1"/>
          <a:stretch/>
        </p:blipFill>
        <p:spPr>
          <a:xfrm>
            <a:off x="635458" y="640080"/>
            <a:ext cx="918606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520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38265" y="1646834"/>
            <a:ext cx="5061481" cy="5016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i="0" kern="1200" dirty="0">
                <a:solidFill>
                  <a:schemeClr val="tx2"/>
                </a:solidFill>
                <a:latin typeface="Bookman Old Style" panose="02050604050505020204" pitchFamily="18" charset="0"/>
                <a:ea typeface="+mj-ea"/>
                <a:cs typeface="+mj-cs"/>
              </a:rPr>
              <a:t>Tribes that spoke the Algonquian language included the </a:t>
            </a:r>
            <a:r>
              <a:rPr lang="en-US" sz="4000" b="0" i="0" kern="1200" dirty="0" err="1">
                <a:solidFill>
                  <a:schemeClr val="tx2"/>
                </a:solidFill>
                <a:latin typeface="Bookman Old Style" panose="02050604050505020204" pitchFamily="18" charset="0"/>
                <a:ea typeface="+mj-ea"/>
                <a:cs typeface="+mj-cs"/>
              </a:rPr>
              <a:t>Lenni</a:t>
            </a:r>
            <a:r>
              <a:rPr lang="en-US" sz="4000" b="0" i="0" kern="1200" dirty="0">
                <a:solidFill>
                  <a:schemeClr val="tx2"/>
                </a:solidFill>
                <a:latin typeface="Bookman Old Style" panose="02050604050505020204" pitchFamily="18" charset="0"/>
                <a:ea typeface="+mj-ea"/>
                <a:cs typeface="+mj-cs"/>
              </a:rPr>
              <a:t> Lenape, Wampanoag, Chippewa, </a:t>
            </a:r>
            <a:r>
              <a:rPr lang="en-US" sz="4000" b="0" i="0" kern="1200" dirty="0" err="1">
                <a:solidFill>
                  <a:schemeClr val="tx2"/>
                </a:solidFill>
                <a:latin typeface="Bookman Old Style" panose="02050604050505020204" pitchFamily="18" charset="0"/>
                <a:ea typeface="+mj-ea"/>
                <a:cs typeface="+mj-cs"/>
              </a:rPr>
              <a:t>Massachusett</a:t>
            </a:r>
            <a:r>
              <a:rPr lang="en-US" sz="4000" b="0" i="0" kern="1200" dirty="0">
                <a:solidFill>
                  <a:schemeClr val="tx2"/>
                </a:solidFill>
                <a:latin typeface="Bookman Old Style" panose="02050604050505020204" pitchFamily="18" charset="0"/>
                <a:ea typeface="+mj-ea"/>
                <a:cs typeface="+mj-cs"/>
              </a:rPr>
              <a:t>, Pottawatomie, Shawnee, and Cree.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FA6B0-D350-8F10-D766-16F299B234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85" r="-2" b="602"/>
          <a:stretch/>
        </p:blipFill>
        <p:spPr>
          <a:xfrm>
            <a:off x="643854" y="1020253"/>
            <a:ext cx="5450557" cy="48170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8004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9185" y="61628"/>
            <a:ext cx="101930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tribes that live in what is now the northeastern part of the U.S. were a part of a group called the Eastern Woodland Indians, sometimes called Native Americans of the Northeast.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72" b="13519"/>
          <a:stretch/>
        </p:blipFill>
        <p:spPr>
          <a:xfrm>
            <a:off x="1486629" y="3231727"/>
            <a:ext cx="4889095" cy="3387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1B578-8B79-9ADE-6A87-91F47430C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168" y="3231728"/>
            <a:ext cx="4695418" cy="338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09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4274" y="226829"/>
            <a:ext cx="10015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Eastern Woodland Indians lived in homes made from small trees covered with bark.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6168" y="5472223"/>
            <a:ext cx="10313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homes were called wigwams and longhouses.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9339" r="30566" b="5146"/>
          <a:stretch/>
        </p:blipFill>
        <p:spPr>
          <a:xfrm>
            <a:off x="751368" y="2295908"/>
            <a:ext cx="4855534" cy="3046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823" y="2295908"/>
            <a:ext cx="5380689" cy="30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7181" y="284140"/>
            <a:ext cx="10157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Some tribes build log walls, called palisades, around their villages for protection.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" t="-366" r="-124" b="25760"/>
          <a:stretch/>
        </p:blipFill>
        <p:spPr>
          <a:xfrm>
            <a:off x="1560630" y="2317676"/>
            <a:ext cx="8607383" cy="43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82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1" y="280092"/>
            <a:ext cx="10972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Native Americans of the Eastern Woodland tribes grew their own food.  They practiced something called slash-and-burn agriculture to clear land for farming.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967F7C-7645-4A02-7FC4-91F85C114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86"/>
          <a:stretch/>
        </p:blipFill>
        <p:spPr>
          <a:xfrm>
            <a:off x="2894794" y="2929164"/>
            <a:ext cx="6402412" cy="38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32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228" y="205564"/>
            <a:ext cx="10022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Eastern Woodland Indians also hunted and fished for food.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075"/>
          <a:stretch/>
        </p:blipFill>
        <p:spPr>
          <a:xfrm>
            <a:off x="2347250" y="1764117"/>
            <a:ext cx="7541032" cy="48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4521" y="5780782"/>
            <a:ext cx="10022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ookman Old Style" panose="02050604050505020204" pitchFamily="18" charset="0"/>
                <a:hlinkClick r:id="rId2"/>
              </a:rPr>
              <a:t>Eel Weir remains found in the Susquehanna River.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05D72-4AC3-C030-80B6-2DFD96336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525" y="215905"/>
            <a:ext cx="9550634" cy="537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2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9842" y="276447"/>
            <a:ext cx="102923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Eastern Woodland Indians built canoes from trees, made pottery from clay found in streams, and formed arrowheads and spearhead from stone.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95" y="3147101"/>
            <a:ext cx="53340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572" y="3147101"/>
            <a:ext cx="4812893" cy="36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13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426" y="333487"/>
            <a:ext cx="11629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/>
                <a:ea typeface="+mn-ea"/>
                <a:cs typeface="+mn-cs"/>
              </a:rPr>
              <a:t>Many of these tribes used wampum belts to record their history, make treaties, and to send messages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71" y="2904565"/>
            <a:ext cx="11164126" cy="266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634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_Channel_Section_Location xmlns="2800c042-622a-4f2d-84f5-863c0cd05f56" xsi:nil="true"/>
    <Self_Registration_Enabled xmlns="2800c042-622a-4f2d-84f5-863c0cd05f56" xsi:nil="true"/>
    <TeamsChannelId xmlns="2800c042-622a-4f2d-84f5-863c0cd05f56" xsi:nil="true"/>
    <IsNotebookLocked xmlns="2800c042-622a-4f2d-84f5-863c0cd05f56" xsi:nil="true"/>
    <_activity xmlns="2800c042-622a-4f2d-84f5-863c0cd05f56" xsi:nil="true"/>
    <FolderType xmlns="2800c042-622a-4f2d-84f5-863c0cd05f56" xsi:nil="true"/>
    <Distribution_Groups xmlns="2800c042-622a-4f2d-84f5-863c0cd05f56" xsi:nil="true"/>
    <NotebookType xmlns="2800c042-622a-4f2d-84f5-863c0cd05f56" xsi:nil="true"/>
    <Students xmlns="2800c042-622a-4f2d-84f5-863c0cd05f56">
      <UserInfo>
        <DisplayName/>
        <AccountId xsi:nil="true"/>
        <AccountType/>
      </UserInfo>
    </Students>
    <Student_Groups xmlns="2800c042-622a-4f2d-84f5-863c0cd05f56">
      <UserInfo>
        <DisplayName/>
        <AccountId xsi:nil="true"/>
        <AccountType/>
      </UserInfo>
    </Student_Groups>
    <LMS_Mappings xmlns="2800c042-622a-4f2d-84f5-863c0cd05f56" xsi:nil="true"/>
    <Invited_Teachers xmlns="2800c042-622a-4f2d-84f5-863c0cd05f56" xsi:nil="true"/>
    <Invited_Students xmlns="2800c042-622a-4f2d-84f5-863c0cd05f56" xsi:nil="true"/>
    <Has_Teacher_Only_SectionGroup xmlns="2800c042-622a-4f2d-84f5-863c0cd05f56" xsi:nil="true"/>
    <CultureName xmlns="2800c042-622a-4f2d-84f5-863c0cd05f56" xsi:nil="true"/>
    <Owner xmlns="2800c042-622a-4f2d-84f5-863c0cd05f56">
      <UserInfo>
        <DisplayName/>
        <AccountId xsi:nil="true"/>
        <AccountType/>
      </UserInfo>
    </Owner>
    <AppVersion xmlns="2800c042-622a-4f2d-84f5-863c0cd05f56" xsi:nil="true"/>
    <DefaultSectionNames xmlns="2800c042-622a-4f2d-84f5-863c0cd05f56" xsi:nil="true"/>
    <Is_Collaboration_Space_Locked xmlns="2800c042-622a-4f2d-84f5-863c0cd05f56" xsi:nil="true"/>
    <Math_Settings xmlns="2800c042-622a-4f2d-84f5-863c0cd05f56" xsi:nil="true"/>
    <Templates xmlns="2800c042-622a-4f2d-84f5-863c0cd05f56" xsi:nil="true"/>
    <Teachers xmlns="2800c042-622a-4f2d-84f5-863c0cd05f56">
      <UserInfo>
        <DisplayName/>
        <AccountId xsi:nil="true"/>
        <AccountType/>
      </UserInfo>
    </Teach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2620CBD9E9D547B9BB7EBCCFEDD714" ma:contentTypeVersion="35" ma:contentTypeDescription="Create a new document." ma:contentTypeScope="" ma:versionID="aea2d3b1dd3b534e37f6e14db5c93ce3">
  <xsd:schema xmlns:xsd="http://www.w3.org/2001/XMLSchema" xmlns:xs="http://www.w3.org/2001/XMLSchema" xmlns:p="http://schemas.microsoft.com/office/2006/metadata/properties" xmlns:ns3="2fe0b559-9c5f-4029-99c4-6e02796bc6e3" xmlns:ns4="2800c042-622a-4f2d-84f5-863c0cd05f56" targetNamespace="http://schemas.microsoft.com/office/2006/metadata/properties" ma:root="true" ma:fieldsID="4ec4d15e444caf204b5ce74283fca8f0" ns3:_="" ns4:_="">
    <xsd:import namespace="2fe0b559-9c5f-4029-99c4-6e02796bc6e3"/>
    <xsd:import namespace="2800c042-622a-4f2d-84f5-863c0cd05f5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_activity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0b559-9c5f-4029-99c4-6e02796bc6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0c042-622a-4f2d-84f5-863c0cd05f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ServiceObjectDetectorVersions" ma:index="4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FC01CA-75D1-4AC5-A5E5-D4854B6F2F43}">
  <ds:schemaRefs>
    <ds:schemaRef ds:uri="2fe0b559-9c5f-4029-99c4-6e02796bc6e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800c042-622a-4f2d-84f5-863c0cd05f5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47955A1-F5AE-4762-8501-6935554170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e0b559-9c5f-4029-99c4-6e02796bc6e3"/>
    <ds:schemaRef ds:uri="2800c042-622a-4f2d-84f5-863c0cd05f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25E25F-BE69-4228-A842-356EC9D9B9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359</TotalTime>
  <Words>306</Words>
  <Application>Microsoft Office PowerPoint</Application>
  <PresentationFormat>Widescreen</PresentationFormat>
  <Paragraphs>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Bookman Old Style</vt:lpstr>
      <vt:lpstr>Century Gothic</vt:lpstr>
      <vt:lpstr>Rockwell</vt:lpstr>
      <vt:lpstr>Wingdings 3</vt:lpstr>
      <vt:lpstr>Ion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Bloomsburg Area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37</cp:revision>
  <dcterms:created xsi:type="dcterms:W3CDTF">2019-03-12T23:51:49Z</dcterms:created>
  <dcterms:modified xsi:type="dcterms:W3CDTF">2023-09-08T17:39:55Z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0x010100122620CBD9E9D547B9BB7EBCCFEDD714</vt:lpwstr>
  </property>
</Properties>
</file>